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7" r:id="rId2"/>
    <p:sldId id="282" r:id="rId3"/>
    <p:sldId id="270" r:id="rId4"/>
    <p:sldId id="284" r:id="rId5"/>
    <p:sldId id="269" r:id="rId6"/>
    <p:sldId id="280" r:id="rId7"/>
    <p:sldId id="283" r:id="rId8"/>
    <p:sldId id="285" r:id="rId9"/>
    <p:sldId id="262" r:id="rId10"/>
    <p:sldId id="275" r:id="rId11"/>
    <p:sldId id="276" r:id="rId12"/>
    <p:sldId id="277" r:id="rId13"/>
    <p:sldId id="278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990099"/>
    <a:srgbClr val="0099FF"/>
    <a:srgbClr val="99FF99"/>
    <a:srgbClr val="CC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43D8E-ED86-4D3B-9B3D-8340282787AB}" type="datetimeFigureOut">
              <a:rPr lang="en-US" smtClean="0"/>
              <a:pPr/>
              <a:t>12/30/2024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7F5DB-F270-4655-AD1B-7A47AB9B46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11E0B-3AC8-477E-A771-F8A9293EAB14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2B84D-C077-4E1C-BEBF-DA0DE8EF07E3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2866A-2D92-4B1E-A2D0-AA429CD3610A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9A63-3E8C-47DD-AC92-9A7B13EE0D95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D19DF-B22E-4689-96A5-BE30A140D29D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2405C-28E6-4A0C-9701-F27372B25C38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BE8E-715E-42EA-81DC-193B2D6AB410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E97D-0AFC-4D56-A9DA-89EDF350E29A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D75B-46B5-4DE3-94FC-5B8845D4A8B1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BC02D-B191-4453-973C-7595DF51C035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4D17C-1B05-48F4-8A07-015487B2465C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C563E-FB9D-49AF-AD9C-7C3F2BBE1E65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152400"/>
            <a:ext cx="8762999" cy="6476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4800" y="457200"/>
            <a:ext cx="8609077" cy="72321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b="1" spc="-5" smtClean="0">
                <a:solidFill>
                  <a:srgbClr val="4D4D4D"/>
                </a:solidFill>
                <a:latin typeface="Comic Sans MS"/>
                <a:cs typeface="Comic Sans MS"/>
              </a:rPr>
              <a:t> </a:t>
            </a:r>
            <a:r>
              <a:rPr lang="en-US" sz="4000" b="1" spc="-5" dirty="0" smtClean="0">
                <a:solidFill>
                  <a:srgbClr val="4D4D4D"/>
                </a:solidFill>
                <a:latin typeface="Comic Sans MS"/>
                <a:cs typeface="Comic Sans MS"/>
              </a:rPr>
              <a:t> </a:t>
            </a:r>
            <a:r>
              <a:rPr lang="en-US" sz="4000" b="1" dirty="0" smtClean="0">
                <a:solidFill>
                  <a:srgbClr val="00FF00"/>
                </a:solidFill>
                <a:latin typeface="Algerian" pitchFamily="82" charset="0"/>
                <a:ea typeface="Ebrima" pitchFamily="2" charset="0"/>
                <a:cs typeface="Times New Roman" pitchFamily="18" charset="0"/>
              </a:rPr>
              <a:t>ANDHRA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lgerian" pitchFamily="82" charset="0"/>
                <a:ea typeface="Ebrima" pitchFamily="2" charset="0"/>
                <a:cs typeface="Times New Roman" pitchFamily="18" charset="0"/>
              </a:rPr>
              <a:t>CHRISTIAN</a:t>
            </a:r>
            <a:r>
              <a:rPr lang="en-US" sz="4000" b="1" dirty="0" smtClean="0">
                <a:solidFill>
                  <a:srgbClr val="00FF00"/>
                </a:solidFill>
                <a:latin typeface="Algerian" pitchFamily="82" charset="0"/>
                <a:ea typeface="Ebrima" pitchFamily="2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lgerian" pitchFamily="82" charset="0"/>
                <a:ea typeface="Ebrima" pitchFamily="2" charset="0"/>
                <a:cs typeface="Times New Roman" pitchFamily="18" charset="0"/>
              </a:rPr>
              <a:t>COLLEGE </a:t>
            </a:r>
          </a:p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US" sz="4000" b="1" dirty="0" smtClean="0">
                <a:solidFill>
                  <a:srgbClr val="00FF00"/>
                </a:solidFill>
                <a:latin typeface="Algerian" pitchFamily="82" charset="0"/>
                <a:ea typeface="Ebrima" pitchFamily="2" charset="0"/>
                <a:cs typeface="Times New Roman" pitchFamily="18" charset="0"/>
              </a:rPr>
              <a:t>GUNTUR</a:t>
            </a:r>
          </a:p>
          <a:p>
            <a:pPr marL="12700" algn="ctr">
              <a:lnSpc>
                <a:spcPct val="100000"/>
              </a:lnSpc>
              <a:spcBef>
                <a:spcPts val="110"/>
              </a:spcBef>
            </a:pPr>
            <a:endParaRPr lang="en-US" sz="4000" b="1" dirty="0" smtClean="0">
              <a:solidFill>
                <a:srgbClr val="00FF00"/>
              </a:solidFill>
              <a:latin typeface="Algerian" pitchFamily="82" charset="0"/>
              <a:ea typeface="Ebrima" pitchFamily="2" charset="0"/>
              <a:cs typeface="Times New Roman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3018790" algn="l"/>
              </a:tabLst>
            </a:pPr>
            <a:endParaRPr lang="en-US" sz="4000" b="1" spc="-1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3018790" algn="l"/>
              </a:tabLst>
            </a:pPr>
            <a:r>
              <a:rPr lang="en-US" sz="4000" b="1" spc="-1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IIIrd</a:t>
            </a:r>
            <a:r>
              <a:rPr lang="en-US" sz="4000" b="1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B.Sc, VI </a:t>
            </a:r>
            <a:r>
              <a:rPr lang="en-US" sz="4000" b="1" spc="-1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</a:t>
            </a:r>
            <a:r>
              <a:rPr lang="en-US" sz="4000" b="1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3018790" algn="l"/>
              </a:tabLst>
            </a:pPr>
            <a:r>
              <a:rPr lang="en-US" sz="4000" b="1" spc="-1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Topic:Fossil</a:t>
            </a:r>
            <a:r>
              <a:rPr lang="en-US" sz="4000" b="1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&amp;Synthetic Fuels</a:t>
            </a:r>
            <a:endParaRPr lang="en-US" sz="4000" b="1" spc="-15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3018790" algn="l"/>
              </a:tabLst>
            </a:pPr>
            <a:endParaRPr lang="en-US" sz="4000" b="1" spc="-15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3018790" algn="l"/>
              </a:tabLst>
            </a:pPr>
            <a:r>
              <a:rPr lang="en-US" sz="4000" b="1" spc="-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3018790" algn="l"/>
              </a:tabLst>
            </a:pPr>
            <a:r>
              <a:rPr lang="en-US" sz="4000" b="1" spc="-15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Dr.M.RATNA</a:t>
            </a:r>
            <a:r>
              <a:rPr lang="en-US" sz="4000" b="1" spc="-15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RAJU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3018790" algn="l"/>
              </a:tabLst>
            </a:pPr>
            <a:r>
              <a:rPr lang="en-US" sz="2000" b="1" spc="-1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M.Sc[Tech], Ph.D, </a:t>
            </a:r>
            <a:r>
              <a:rPr lang="en-US" sz="2000" b="1" spc="-1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M.Th</a:t>
            </a:r>
            <a:endParaRPr lang="en-US" sz="2000" b="1" spc="-15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algn="ctr">
              <a:lnSpc>
                <a:spcPct val="100000"/>
              </a:lnSpc>
              <a:spcBef>
                <a:spcPts val="110"/>
              </a:spcBef>
            </a:pPr>
            <a:endParaRPr lang="en-US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Algerian" pitchFamily="82" charset="0"/>
              <a:ea typeface="Ebrima" pitchFamily="2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40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62878" y="4293489"/>
            <a:ext cx="234823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300">
              <a:latin typeface="Arial"/>
              <a:cs typeface="Arial"/>
            </a:endParaRPr>
          </a:p>
        </p:txBody>
      </p:sp>
      <p:pic>
        <p:nvPicPr>
          <p:cNvPr id="5" name="Picture 3" descr="C:\Users\Srinivas\Desktop\24-09-2019\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914400"/>
            <a:ext cx="1659889" cy="148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63B70-AC90-4C49-AACB-1DBDCFE97F05}" type="datetime1">
              <a:rPr lang="en-US" sz="1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12/30/2024</a:t>
            </a:fld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en-US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rgbClr val="990099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lgerian" pitchFamily="82" charset="0"/>
              </a:rPr>
              <a:t>Synthetic fuel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Any fuel, such as gasoline, diesel, or kerosene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that is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produced through the synthesis of hydrogen gas, is considered a synthetic fuel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958C-128C-436C-B599-A316595D9D44}" type="datetime1">
              <a:rPr lang="en-US" smtClean="0"/>
              <a:pPr/>
              <a:t>12/30/2024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349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Synthetic fuel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Synthetic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fuel is a substitute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for oil and natural gas manufactured from coal or from 'biological waste'.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synthetic fuels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are mainly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used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as fuels for combustion engines in the transport sector.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9CB72-821C-4E46-AE2C-BD5556124432}" type="datetime1">
              <a:rPr lang="en-US" smtClean="0"/>
              <a:pPr/>
              <a:t>12/30/2024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5036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rgbClr val="99FF99"/>
          </a:solidFill>
        </p:spPr>
        <p:txBody>
          <a:bodyPr>
            <a:normAutofit fontScale="90000"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ynthetic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fuels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ynfuels 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Synthetic fuel is a category of fuels that includes any fuel "produced from coal, natural gas or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biomass feedstock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through chemical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conversion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synfuels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category also includes fuels derived from synthetic crude, a substance similar to crude oil that is synthesized from natural resources like bitumen or oil shale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10F8-EBF5-4920-BB74-2F46D8454C4B}" type="datetime1">
              <a:rPr lang="en-US" smtClean="0"/>
              <a:pPr/>
              <a:t>12/30/2024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1023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Advantages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advantage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synfuels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that they can be produced using substances like coal, natural gas and even plant waste, which are widely available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Many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synfuels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also burn cleaner than conventional fuel.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DCB1-D3AE-4662-9F5A-DD89652E8B75}" type="datetime1">
              <a:rPr lang="en-US" smtClean="0"/>
              <a:pPr/>
              <a:t>12/30/2024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29817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Disadvantages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Synfuels still remain more expensive to produce than conventional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fuels. 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producing synthetic fuels often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causes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more, pollution than traditional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gasoline.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04CA8-AF3E-41A8-893C-C3C459FBEC03}" type="datetime1">
              <a:rPr lang="en-US" smtClean="0"/>
              <a:pPr/>
              <a:t>12/30/2024</a:t>
            </a:fld>
            <a:endParaRPr lang="en-US"/>
          </a:p>
        </p:txBody>
      </p:sp>
      <p:pic>
        <p:nvPicPr>
          <p:cNvPr id="1026" name="Picture 2" descr="C:\Users\Srinivas\Desktop\ppt slides\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6254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458200" cy="639762"/>
          </a:xfrm>
          <a:solidFill>
            <a:srgbClr val="0099FF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Fossil Fuel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90600"/>
            <a:ext cx="8534400" cy="5334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5784F-DA0F-49CA-9A2F-2DC11FC26265}" type="datetime1">
              <a:rPr lang="en-US" smtClean="0"/>
              <a:pPr/>
              <a:t>12/30/2024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5169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715962"/>
          </a:xfrm>
          <a:solidFill>
            <a:srgbClr val="990099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Fossil Fuel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371600"/>
            <a:ext cx="8458200" cy="4343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0DEC-BA6F-4F58-A0BA-C05870389BF4}" type="datetime1">
              <a:rPr lang="en-US" smtClean="0"/>
              <a:pPr/>
              <a:t>12/30/2024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0127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4873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Fossil Fuel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8305799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C278A-AF65-426F-9C36-4FA276F51B1C}" type="datetime1">
              <a:rPr lang="en-US" smtClean="0"/>
              <a:pPr/>
              <a:t>12/30/2024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rgbClr val="00CC00"/>
          </a:solidFill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Fossil Fuel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Fossil Means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Remains of Dead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animanl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Plants obtained millions of years ago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Fuel Means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 Material which is burnt to produce energy.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Fossil Fuel Means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Those fuels which are obtained from dead plants and animals millions of years ago.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70555-3F02-4E26-8F7A-D603CD863F4D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5" name="object 3"/>
          <p:cNvSpPr/>
          <p:nvPr/>
        </p:nvSpPr>
        <p:spPr>
          <a:xfrm>
            <a:off x="5537200" y="4572000"/>
            <a:ext cx="3149600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6191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715962"/>
          </a:xfrm>
          <a:solidFill>
            <a:srgbClr val="99FF99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Types of Fossil Fuel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953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There are three types of Fossil Fuels.</a:t>
            </a:r>
          </a:p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They are 1) Petroleum (Liquid),             2) Natural Gas (Gas), 3) Coal (Solid).</a:t>
            </a:r>
          </a:p>
          <a:p>
            <a:pPr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Fossil Fuels that comes from Petroleum are a) Gasoline) Jet Fuel, c) Kerosene, d) Diesel.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3BEEF-4F2A-4AE2-BA93-BAA8C1F3A38C}" type="datetime1">
              <a:rPr lang="en-US" smtClean="0"/>
              <a:pPr/>
              <a:t>12/30/2024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71596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Advantages of Fossil Fuels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4906963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1) Easily mined and available for Consumption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2) Their molecular structure is extremely stable, i.e. they are not radioactive. 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3) Most of the other fuels are derived from Fossil Fuels.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51B5-A0EE-4F7C-9416-795FF4666E21}" type="datetime1">
              <a:rPr lang="en-US" smtClean="0"/>
              <a:pPr/>
              <a:t>12/30/2024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563562"/>
          </a:xfrm>
          <a:solidFill>
            <a:srgbClr val="CCCC00"/>
          </a:solidFill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Disadvantages of Fossil Fuels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When Coal is burnt, carbon dioxide is produced, which causes global warming.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 Non renewable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Because of the Pollution, Human Lungs are greatly effected.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EFC3-2F10-4353-BB61-294FBAB3505B}" type="datetime1">
              <a:rPr lang="en-US" smtClean="0"/>
              <a:pPr/>
              <a:t>12/30/2024</a:t>
            </a:fld>
            <a:endParaRPr lang="en-US"/>
          </a:p>
        </p:txBody>
      </p:sp>
      <p:sp>
        <p:nvSpPr>
          <p:cNvPr id="5" name="object 10"/>
          <p:cNvSpPr/>
          <p:nvPr/>
        </p:nvSpPr>
        <p:spPr>
          <a:xfrm>
            <a:off x="6223000" y="3810000"/>
            <a:ext cx="2540000" cy="2133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"/>
          <p:cNvSpPr/>
          <p:nvPr/>
        </p:nvSpPr>
        <p:spPr>
          <a:xfrm>
            <a:off x="3124200" y="3810000"/>
            <a:ext cx="2895600" cy="2133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0"/>
          <p:cNvSpPr/>
          <p:nvPr/>
        </p:nvSpPr>
        <p:spPr>
          <a:xfrm>
            <a:off x="533400" y="3810000"/>
            <a:ext cx="2362200" cy="2286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rgbClr val="99FF99"/>
          </a:solidFill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Algerian" pitchFamily="82" charset="0"/>
              </a:rPr>
              <a:t>Synthetic fuel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Synthetic fuel or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synfuel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liquid or 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gaseous fuel, obtained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 mixture of carbon monoxide and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hydrogen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9ECE-DF45-402C-8125-2A823996B337}" type="datetime1">
              <a:rPr lang="en-US" smtClean="0"/>
              <a:pPr/>
              <a:t>12/30/2024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2388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429</Words>
  <Application>Microsoft Office PowerPoint</Application>
  <PresentationFormat>On-screen Show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Fossil Fuel</vt:lpstr>
      <vt:lpstr>Fossil Fuel</vt:lpstr>
      <vt:lpstr>Fossil Fuel</vt:lpstr>
      <vt:lpstr>Fossil Fuel</vt:lpstr>
      <vt:lpstr>Types of Fossil Fuel</vt:lpstr>
      <vt:lpstr>Advantages of Fossil Fuels</vt:lpstr>
      <vt:lpstr>Disadvantages of Fossil Fuels</vt:lpstr>
      <vt:lpstr>Synthetic fuel</vt:lpstr>
      <vt:lpstr>Synthetic fuel</vt:lpstr>
      <vt:lpstr>Synthetic fuel </vt:lpstr>
      <vt:lpstr>Synthetic fuels or Synfuels </vt:lpstr>
      <vt:lpstr> Advantages </vt:lpstr>
      <vt:lpstr>Disadvantages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user</cp:lastModifiedBy>
  <cp:revision>35</cp:revision>
  <dcterms:created xsi:type="dcterms:W3CDTF">2006-08-16T00:00:00Z</dcterms:created>
  <dcterms:modified xsi:type="dcterms:W3CDTF">2024-12-30T11:14:42Z</dcterms:modified>
</cp:coreProperties>
</file>